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4651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770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5673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61337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00382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08524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83590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17260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97010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0679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8039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5418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5983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7511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1744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243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B53A9-D7BA-4DD2-95BC-5216150A5416}" type="datetimeFigureOut">
              <a:rPr lang="hr-HR" smtClean="0"/>
              <a:pPr/>
              <a:t>5.2.2016.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C53BAD-F144-41DC-A00F-1CD6A9131DA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4129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Zadatak </a:t>
            </a:r>
            <a:endParaRPr lang="hr-H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      </a:t>
            </a:r>
            <a:r>
              <a:rPr lang="hr-HR" sz="4400" dirty="0" smtClean="0">
                <a:solidFill>
                  <a:srgbClr val="FF0000"/>
                </a:solidFill>
              </a:rPr>
              <a:t>Udaljenost do Eiffelovog tornja</a:t>
            </a:r>
          </a:p>
          <a:p>
            <a:r>
              <a:rPr lang="hr-HR" sz="4400" dirty="0">
                <a:solidFill>
                  <a:srgbClr val="FF0000"/>
                </a:solidFill>
              </a:rPr>
              <a:t> </a:t>
            </a:r>
            <a:r>
              <a:rPr lang="hr-HR" sz="4400" dirty="0" smtClean="0">
                <a:solidFill>
                  <a:srgbClr val="FF0000"/>
                </a:solidFill>
              </a:rPr>
              <a:t>  i vrijeme puta</a:t>
            </a:r>
            <a:endParaRPr lang="hr-H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2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Zadatak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0940" y="123568"/>
            <a:ext cx="6650340" cy="631900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8030" y="1422400"/>
            <a:ext cx="3505199" cy="4262436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>
                <a:solidFill>
                  <a:srgbClr val="FF0000"/>
                </a:solidFill>
              </a:rPr>
              <a:t>Andrija i Juraj žele znati koliko su udaljeni od Eiffelovog tornja i koliko im treba (min ili h) do njega. Pomozite im!</a:t>
            </a:r>
          </a:p>
          <a:p>
            <a:endParaRPr lang="hr-HR" dirty="0" smtClean="0"/>
          </a:p>
          <a:p>
            <a:r>
              <a:rPr lang="hr-HR" b="1" dirty="0" smtClean="0"/>
              <a:t>Toranj je visok 300m</a:t>
            </a:r>
          </a:p>
          <a:p>
            <a:r>
              <a:rPr lang="hr-HR" b="1" dirty="0" smtClean="0"/>
              <a:t>Duljina sjene tornja je x+2</a:t>
            </a:r>
          </a:p>
          <a:p>
            <a:r>
              <a:rPr lang="hr-HR" b="1" dirty="0" smtClean="0"/>
              <a:t>Dečki su visoki 1.6 m</a:t>
            </a:r>
          </a:p>
          <a:p>
            <a:r>
              <a:rPr lang="hr-HR" b="1" dirty="0" smtClean="0"/>
              <a:t>Duljina njihove sjene je 2 m</a:t>
            </a:r>
          </a:p>
          <a:p>
            <a:r>
              <a:rPr lang="hr-HR" b="1" dirty="0" smtClean="0"/>
              <a:t>Dečki se kreću brzinom od 5km/h</a:t>
            </a:r>
          </a:p>
          <a:p>
            <a:endParaRPr lang="hr-HR" dirty="0"/>
          </a:p>
          <a:p>
            <a:r>
              <a:rPr lang="hr-HR" sz="2800" dirty="0" smtClean="0"/>
              <a:t>Napomena</a:t>
            </a:r>
            <a:r>
              <a:rPr lang="hr-HR" dirty="0" smtClean="0"/>
              <a:t>: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x je udaljenjost Andrije i Juraja do tornja</a:t>
            </a:r>
          </a:p>
          <a:p>
            <a:endParaRPr lang="hr-HR" dirty="0"/>
          </a:p>
        </p:txBody>
      </p:sp>
      <p:sp>
        <p:nvSpPr>
          <p:cNvPr id="8" name="Oval 7"/>
          <p:cNvSpPr/>
          <p:nvPr/>
        </p:nvSpPr>
        <p:spPr>
          <a:xfrm>
            <a:off x="4530811" y="2574614"/>
            <a:ext cx="1218009" cy="819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300m</a:t>
            </a:r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6977448" y="5156886"/>
            <a:ext cx="1960606" cy="84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x</a:t>
            </a:r>
            <a:endParaRPr lang="hr-HR" sz="2000" dirty="0"/>
          </a:p>
        </p:txBody>
      </p:sp>
      <p:sp>
        <p:nvSpPr>
          <p:cNvPr id="10" name="Oval 9"/>
          <p:cNvSpPr/>
          <p:nvPr/>
        </p:nvSpPr>
        <p:spPr>
          <a:xfrm>
            <a:off x="9654745" y="5029199"/>
            <a:ext cx="1392195" cy="8484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2m</a:t>
            </a:r>
            <a:endParaRPr lang="hr-HR" sz="2000" dirty="0"/>
          </a:p>
        </p:txBody>
      </p:sp>
      <p:sp>
        <p:nvSpPr>
          <p:cNvPr id="11" name="Oval 10"/>
          <p:cNvSpPr/>
          <p:nvPr/>
        </p:nvSpPr>
        <p:spPr>
          <a:xfrm>
            <a:off x="8089557" y="3797643"/>
            <a:ext cx="1128585" cy="724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/>
              <a:t>1.6m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6948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Postupak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300:1.6=(x+2):2</a:t>
            </a:r>
          </a:p>
          <a:p>
            <a:pPr marL="0" indent="0">
              <a:buNone/>
            </a:pPr>
            <a:r>
              <a:rPr lang="hr-HR" dirty="0" smtClean="0"/>
              <a:t>1.6x+3.2=600/:1.6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x+2=375</a:t>
            </a:r>
          </a:p>
          <a:p>
            <a:pPr marL="0" indent="0">
              <a:buNone/>
            </a:pPr>
            <a:r>
              <a:rPr lang="hr-HR" dirty="0" smtClean="0"/>
              <a:t>       x=373</a:t>
            </a:r>
          </a:p>
          <a:p>
            <a:pPr marL="0" indent="0">
              <a:buNone/>
            </a:pPr>
            <a:r>
              <a:rPr lang="hr-HR" dirty="0" smtClean="0"/>
              <a:t>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400" b="1" i="1" dirty="0" smtClean="0"/>
              <a:t>373 m treba podijeliti sa 5000m(5km)</a:t>
            </a:r>
          </a:p>
          <a:p>
            <a:pPr marL="0" indent="0">
              <a:buNone/>
            </a:pPr>
            <a:r>
              <a:rPr lang="hr-HR" sz="2400" b="1" i="1" dirty="0"/>
              <a:t> </a:t>
            </a:r>
            <a:r>
              <a:rPr lang="hr-HR" sz="2400" b="1" i="1" dirty="0" smtClean="0"/>
              <a:t>i dobijemo 0.0746 odnosno 7.46%.</a:t>
            </a:r>
          </a:p>
          <a:p>
            <a:pPr marL="0" indent="0">
              <a:buNone/>
            </a:pPr>
            <a:endParaRPr lang="hr-HR" sz="2400" b="1" i="1" dirty="0"/>
          </a:p>
          <a:p>
            <a:pPr marL="0" indent="0">
              <a:buNone/>
            </a:pPr>
            <a:r>
              <a:rPr lang="hr-HR" sz="2400" b="1" i="1" dirty="0" smtClean="0"/>
              <a:t>Zatim moramo izračunati koliko je 7.46%</a:t>
            </a:r>
          </a:p>
          <a:p>
            <a:pPr marL="0" indent="0">
              <a:buNone/>
            </a:pPr>
            <a:r>
              <a:rPr lang="hr-HR" sz="2400" b="1" i="1" dirty="0" smtClean="0"/>
              <a:t>od 60 min(1h) i dobijemo da je to 4.476 min (4 min i 28.56 sek)!</a:t>
            </a:r>
          </a:p>
        </p:txBody>
      </p:sp>
    </p:spTree>
    <p:extLst>
      <p:ext uri="{BB962C8B-B14F-4D97-AF65-F5344CB8AC3E}">
        <p14:creationId xmlns:p14="http://schemas.microsoft.com/office/powerpoint/2010/main" xmlns="" val="2524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8184" y="1688757"/>
            <a:ext cx="9522940" cy="51692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6600" dirty="0" smtClean="0">
                <a:solidFill>
                  <a:srgbClr val="FF0000"/>
                </a:solidFill>
              </a:rPr>
              <a:t>Dečki su udaljeni 373m od Eiffelovog tornja i treba im 4min i 28.56 sek.</a:t>
            </a:r>
          </a:p>
        </p:txBody>
      </p:sp>
    </p:spTree>
    <p:extLst>
      <p:ext uri="{BB962C8B-B14F-4D97-AF65-F5344CB8AC3E}">
        <p14:creationId xmlns:p14="http://schemas.microsoft.com/office/powerpoint/2010/main" xmlns="" val="41583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Moje slike s Eiffelovog tornja</a:t>
            </a:r>
            <a:endParaRPr lang="hr-HR" dirty="0">
              <a:solidFill>
                <a:srgbClr val="00B0F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83202" y="446088"/>
            <a:ext cx="4061221" cy="54149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0792" y="1694935"/>
            <a:ext cx="5173361" cy="38800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6411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THE END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589213" y="5181599"/>
            <a:ext cx="8915400" cy="1581665"/>
          </a:xfrm>
        </p:spPr>
        <p:txBody>
          <a:bodyPr>
            <a:normAutofit/>
          </a:bodyPr>
          <a:lstStyle/>
          <a:p>
            <a:r>
              <a:rPr lang="hr-HR" dirty="0" smtClean="0"/>
              <a:t>                                                                                                 </a:t>
            </a:r>
          </a:p>
          <a:p>
            <a:endParaRPr lang="hr-HR" dirty="0"/>
          </a:p>
          <a:p>
            <a:r>
              <a:rPr lang="hr-HR" dirty="0" smtClean="0"/>
              <a:t>                                                                                              </a:t>
            </a:r>
            <a:r>
              <a:rPr lang="hr-HR" dirty="0" smtClean="0">
                <a:solidFill>
                  <a:srgbClr val="FF0000"/>
                </a:solidFill>
              </a:rPr>
              <a:t>Mentor: Ksenija Varga</a:t>
            </a:r>
          </a:p>
          <a:p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smtClean="0">
                <a:solidFill>
                  <a:srgbClr val="00B050"/>
                </a:solidFill>
              </a:rPr>
              <a:t>                                                                                               Autor: Andrija Njerš 7.a</a:t>
            </a:r>
            <a:endParaRPr lang="hr-HR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87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164</Words>
  <Application>Microsoft Office PowerPoint</Application>
  <PresentationFormat>Prilagođeno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Wisp</vt:lpstr>
      <vt:lpstr>Zadatak </vt:lpstr>
      <vt:lpstr>Zadatak </vt:lpstr>
      <vt:lpstr>Postupak</vt:lpstr>
      <vt:lpstr>Slajd 4</vt:lpstr>
      <vt:lpstr>Moje slike s Eiffelovog tornja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</dc:title>
  <dc:creator>KORISNIK</dc:creator>
  <cp:lastModifiedBy>Administrator</cp:lastModifiedBy>
  <cp:revision>9</cp:revision>
  <dcterms:created xsi:type="dcterms:W3CDTF">2016-02-04T16:28:09Z</dcterms:created>
  <dcterms:modified xsi:type="dcterms:W3CDTF">2016-02-05T10:57:46Z</dcterms:modified>
</cp:coreProperties>
</file>