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  <p:sldId id="271" r:id="rId15"/>
    <p:sldId id="270" r:id="rId16"/>
    <p:sldId id="273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FEA"/>
    <a:srgbClr val="FF9933"/>
    <a:srgbClr val="99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FBF8D5-CAFB-4753-B861-22DC285AF7B8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B854F-44F8-43FD-AB07-6930D35863CE}" type="slidenum">
              <a:rPr lang="hr-HR"/>
              <a:pPr/>
              <a:t>1</a:t>
            </a:fld>
            <a:endParaRPr lang="hr-HR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FD28F-C020-4119-A982-AB020B17A512}" type="slidenum">
              <a:rPr lang="hr-HR"/>
              <a:pPr/>
              <a:t>10</a:t>
            </a:fld>
            <a:endParaRPr lang="hr-HR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22396-7011-4A52-80B6-D48B2971848D}" type="slidenum">
              <a:rPr lang="hr-HR"/>
              <a:pPr/>
              <a:t>11</a:t>
            </a:fld>
            <a:endParaRPr lang="hr-HR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DA11E-366A-4679-9C34-666991C25561}" type="slidenum">
              <a:rPr lang="hr-HR"/>
              <a:pPr/>
              <a:t>12</a:t>
            </a:fld>
            <a:endParaRPr lang="hr-HR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3D2E3-A541-4A75-8F59-A144119A6885}" type="slidenum">
              <a:rPr lang="hr-HR"/>
              <a:pPr/>
              <a:t>13</a:t>
            </a:fld>
            <a:endParaRPr lang="hr-HR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98C9A-CDA8-4E68-AF7E-E1DDC6D94DC5}" type="slidenum">
              <a:rPr lang="hr-HR"/>
              <a:pPr/>
              <a:t>14</a:t>
            </a:fld>
            <a:endParaRPr lang="hr-HR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85896-DE8B-49E0-8C06-7378FF660820}" type="slidenum">
              <a:rPr lang="hr-HR"/>
              <a:pPr/>
              <a:t>15</a:t>
            </a:fld>
            <a:endParaRPr lang="hr-HR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14B52-05E6-4844-A445-A7A538B40A5D}" type="slidenum">
              <a:rPr lang="hr-HR"/>
              <a:pPr/>
              <a:t>16</a:t>
            </a:fld>
            <a:endParaRPr lang="hr-HR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4943E-CCB9-495F-81F1-11673F55EF02}" type="slidenum">
              <a:rPr lang="hr-HR"/>
              <a:pPr/>
              <a:t>17</a:t>
            </a:fld>
            <a:endParaRPr lang="hr-HR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C9CC3-EF80-4E90-B51B-A3DB03A85169}" type="slidenum">
              <a:rPr lang="hr-HR"/>
              <a:pPr/>
              <a:t>18</a:t>
            </a:fld>
            <a:endParaRPr lang="hr-HR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A955C-4FEB-439A-8CF3-7A77E8EB45FE}" type="slidenum">
              <a:rPr lang="hr-HR"/>
              <a:pPr/>
              <a:t>19</a:t>
            </a:fld>
            <a:endParaRPr lang="hr-HR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33F56-45E1-4E36-8D8D-312A4173C85B}" type="slidenum">
              <a:rPr lang="hr-HR"/>
              <a:pPr/>
              <a:t>2</a:t>
            </a:fld>
            <a:endParaRPr lang="hr-HR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98D52-196D-4C38-99E3-1BE7619F8407}" type="slidenum">
              <a:rPr lang="hr-HR"/>
              <a:pPr/>
              <a:t>3</a:t>
            </a:fld>
            <a:endParaRPr lang="hr-HR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0E4D0-8A3D-412B-A61E-CEBC14BA2573}" type="slidenum">
              <a:rPr lang="hr-HR"/>
              <a:pPr/>
              <a:t>4</a:t>
            </a:fld>
            <a:endParaRPr lang="hr-HR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A6BF9-CF0B-44D4-BA09-35ED40A27ACE}" type="slidenum">
              <a:rPr lang="hr-HR"/>
              <a:pPr/>
              <a:t>5</a:t>
            </a:fld>
            <a:endParaRPr lang="hr-HR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F63D7-B2C1-4112-A41D-6F46F11D1479}" type="slidenum">
              <a:rPr lang="hr-HR"/>
              <a:pPr/>
              <a:t>6</a:t>
            </a:fld>
            <a:endParaRPr lang="hr-HR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8C20-C4D0-4038-8C23-7DBD2A4C3A3B}" type="slidenum">
              <a:rPr lang="hr-HR"/>
              <a:pPr/>
              <a:t>7</a:t>
            </a:fld>
            <a:endParaRPr lang="hr-HR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E26F-E989-4BD8-9709-F284749E6F92}" type="slidenum">
              <a:rPr lang="hr-HR"/>
              <a:pPr/>
              <a:t>8</a:t>
            </a:fld>
            <a:endParaRPr lang="hr-HR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8CA86-A037-41E1-8E10-957988747F30}" type="slidenum">
              <a:rPr lang="hr-HR"/>
              <a:pPr/>
              <a:t>9</a:t>
            </a:fld>
            <a:endParaRPr lang="hr-HR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80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80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80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80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280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280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280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1280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280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1280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1280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EB05F-AA14-4C8D-AC3B-0B65222FE5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59A60F-61E5-42B7-9AEF-48A22474FD7E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13B27A-FA57-405B-B914-1492D6C45411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B5110-C32A-4CC7-AACA-185A0CAFA5A3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9531DE-52B6-4355-92B5-A1F09E451664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244B9-7609-4DAD-9879-18C7869B44B7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82088-5168-4C7C-AA62-01B4F36E716B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A0434A-2BEC-4C01-AE56-1A5D17D83796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49738-B3D0-4EE5-A5BC-9DBE2EC64567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92994-3B73-4D1F-9A9F-870B037C03DC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2B97B-85C1-459A-9A0F-9A3E674637CD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272AE78-1295-41A4-82CD-C87AED2C4838}" type="slidenum">
              <a:rPr lang="hr-HR"/>
              <a:pPr/>
              <a:t>‹#›</a:t>
            </a:fld>
            <a:endParaRPr lang="hr-HR"/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69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69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69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269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269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269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269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269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solidFill>
                  <a:schemeClr val="hlink"/>
                </a:solidFill>
              </a:rPr>
              <a:t>Geografija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4800">
                <a:solidFill>
                  <a:srgbClr val="FF9933"/>
                </a:solidFill>
              </a:rPr>
              <a:t>Plitvička jezera</a:t>
            </a:r>
            <a:endParaRPr lang="hr-HR" sz="4800"/>
          </a:p>
          <a:p>
            <a:pPr>
              <a:lnSpc>
                <a:spcPct val="90000"/>
              </a:lnSpc>
            </a:pPr>
            <a:r>
              <a:rPr lang="hr-HR" sz="2800">
                <a:latin typeface="Times New Roman" pitchFamily="18" charset="0"/>
              </a:rPr>
              <a:t>IZRADILI: </a:t>
            </a:r>
            <a:r>
              <a:rPr lang="hr-HR" sz="2800" i="1" u="sng">
                <a:latin typeface="Times New Roman" pitchFamily="18" charset="0"/>
              </a:rPr>
              <a:t>Domagoj Golubić</a:t>
            </a:r>
            <a:r>
              <a:rPr lang="hr-HR" sz="2800" i="1">
                <a:latin typeface="Times New Roman" pitchFamily="18" charset="0"/>
              </a:rPr>
              <a:t> i </a:t>
            </a:r>
            <a:r>
              <a:rPr lang="hr-HR" sz="2800" i="1" u="sng">
                <a:latin typeface="Times New Roman" pitchFamily="18" charset="0"/>
              </a:rPr>
              <a:t>Martin Barčanec</a:t>
            </a:r>
          </a:p>
          <a:p>
            <a:pPr>
              <a:lnSpc>
                <a:spcPct val="90000"/>
              </a:lnSpc>
            </a:pPr>
            <a:endParaRPr lang="hr-HR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1920875"/>
          </a:xfrm>
        </p:spPr>
        <p:txBody>
          <a:bodyPr/>
          <a:lstStyle/>
          <a:p>
            <a:r>
              <a:rPr lang="hr-HR">
                <a:hlinkClick r:id="rId3" action="ppaction://hlinksldjump"/>
              </a:rPr>
              <a:t>NETOČNO</a:t>
            </a:r>
            <a:endParaRPr lang="hr-H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HAHA!!!</a:t>
            </a:r>
          </a:p>
          <a:p>
            <a:r>
              <a:rPr lang="hr-HR"/>
              <a:t>LOŠ 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339975" y="1268413"/>
            <a:ext cx="3744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/>
              <a:t>U parku se nalazi koliko jezera ?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555875" y="4581525"/>
            <a:ext cx="295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400">
                <a:hlinkClick r:id="rId3" action="ppaction://hlinksldjump"/>
              </a:rPr>
              <a:t>16</a:t>
            </a:r>
            <a:endParaRPr lang="hr-HR" sz="4400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555875" y="3716338"/>
            <a:ext cx="295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>
                <a:hlinkClick r:id="" action="ppaction://hlinkshowjump?jump=nextslide"/>
              </a:rPr>
              <a:t>22</a:t>
            </a:r>
            <a:endParaRPr lang="hr-HR" sz="40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555875" y="2708275"/>
            <a:ext cx="2951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>
                <a:hlinkClick r:id="" action="ppaction://hlinkshowjump?jump=nextslide"/>
              </a:rPr>
              <a:t>12</a:t>
            </a:r>
            <a:endParaRPr lang="hr-HR" sz="4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hlinkClick r:id="" action="ppaction://hlinkshowjump?jump=previousslide"/>
              </a:rPr>
              <a:t>NETOČNO</a:t>
            </a:r>
            <a:endParaRPr lang="hr-HR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HAHA!!!</a:t>
            </a:r>
          </a:p>
          <a:p>
            <a:r>
              <a:rPr lang="hr-HR"/>
              <a:t>LOŠ 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484438" y="1196975"/>
            <a:ext cx="3743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000"/>
              <a:t>Koje godine je UNESCO Plitvička jezera uvstio na Listu svijetske prirodne baštine?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987675" y="3860800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hlinkClick r:id="rId3" action="ppaction://hlinksldjump"/>
              </a:rPr>
              <a:t>1979</a:t>
            </a:r>
            <a:endParaRPr lang="hr-HR" sz="280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987675" y="2781300"/>
            <a:ext cx="266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hlinkClick r:id="" action="ppaction://hlinkshowjump?jump=nextslide"/>
              </a:rPr>
              <a:t>1978</a:t>
            </a:r>
            <a:endParaRPr lang="hr-HR" sz="280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987675" y="49418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hlinkClick r:id="" action="ppaction://hlinkshowjump?jump=nextslide"/>
              </a:rPr>
              <a:t>1975</a:t>
            </a:r>
            <a:endParaRPr lang="hr-HR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hlinkClick r:id="" action="ppaction://hlinkshowjump?jump=previousslide"/>
              </a:rPr>
              <a:t>NETOČNO</a:t>
            </a:r>
            <a:endParaRPr lang="hr-H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HAHA!!!</a:t>
            </a:r>
          </a:p>
          <a:p>
            <a:r>
              <a:rPr lang="hr-HR"/>
              <a:t>LOŠ 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908175" y="1125538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/>
              <a:t>Koliko je u parku registrirano biljnih  vrsta?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843213" y="2420938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rId3" action="ppaction://hlinksldjump"/>
              </a:rPr>
              <a:t>50</a:t>
            </a:r>
            <a:endParaRPr lang="hr-HR" sz="360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843213" y="34290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" action="ppaction://hlinkshowjump?jump=nextslide"/>
              </a:rPr>
              <a:t>60</a:t>
            </a:r>
            <a:endParaRPr lang="hr-HR" sz="3600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843213" y="42926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" action="ppaction://hlinkshowjump?jump=nextslide"/>
              </a:rPr>
              <a:t>65</a:t>
            </a:r>
            <a:endParaRPr lang="hr-HR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hlinkClick r:id="" action="ppaction://hlinkshowjump?jump=previousslide"/>
              </a:rPr>
              <a:t>NETOČNO</a:t>
            </a:r>
            <a:endParaRPr lang="hr-H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HAHA!!!</a:t>
            </a:r>
          </a:p>
          <a:p>
            <a:r>
              <a:rPr lang="hr-HR"/>
              <a:t>LOŠ 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68538" y="692150"/>
            <a:ext cx="4319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/>
              <a:t>Koje ima najviše vrsa?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484438" y="1916113"/>
            <a:ext cx="431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" action="ppaction://hlinkshowjump?jump=nextslide"/>
              </a:rPr>
              <a:t>Orhideja</a:t>
            </a:r>
            <a:endParaRPr lang="hr-HR" sz="3200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411413" y="2997200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" action="ppaction://hlinkshowjump?jump=nextslide"/>
              </a:rPr>
              <a:t>Ptica</a:t>
            </a:r>
            <a:endParaRPr lang="hr-HR" sz="3600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484438" y="4149725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rId3" action="ppaction://hlinksldjump"/>
              </a:rPr>
              <a:t>Leptir</a:t>
            </a:r>
            <a:endParaRPr lang="hr-HR" sz="3600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484438" y="1916113"/>
            <a:ext cx="431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" action="ppaction://hlinkshowjump?jump=nextslide"/>
              </a:rPr>
              <a:t>Orhideja</a:t>
            </a:r>
            <a:endParaRPr lang="hr-HR" sz="3200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431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" action="ppaction://hlinkshowjump?jump=nextslide"/>
              </a:rPr>
              <a:t>Orhideja</a:t>
            </a:r>
            <a:endParaRPr lang="hr-HR" sz="3200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411413" y="2997200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" action="ppaction://hlinkshowjump?jump=nextslide"/>
              </a:rPr>
              <a:t>Ptica</a:t>
            </a:r>
            <a:endParaRPr lang="hr-HR" sz="3600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2484438" y="1916113"/>
            <a:ext cx="431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" action="ppaction://hlinkshowjump?jump=nextslide"/>
              </a:rPr>
              <a:t>Orhideja</a:t>
            </a:r>
            <a:endParaRPr lang="hr-HR" sz="3200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484438" y="4149725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rId3" action="ppaction://hlinksldjump"/>
              </a:rPr>
              <a:t>Leptir</a:t>
            </a:r>
            <a:endParaRPr lang="hr-HR" sz="3600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2411413" y="2997200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600">
                <a:hlinkClick r:id="" action="ppaction://hlinkshowjump?jump=nextslide"/>
              </a:rPr>
              <a:t>Ptica</a:t>
            </a:r>
            <a:endParaRPr lang="hr-HR" sz="3600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484438" y="1916113"/>
            <a:ext cx="431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" action="ppaction://hlinkshowjump?jump=nextslide"/>
              </a:rPr>
              <a:t>Orhideja</a:t>
            </a:r>
            <a:endParaRPr lang="hr-HR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1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71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hlinkClick r:id="" action="ppaction://hlinkshowjump?jump=previousslide"/>
              </a:rPr>
              <a:t>NETOČNO</a:t>
            </a:r>
            <a:endParaRPr lang="hr-H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HAHA!!!</a:t>
            </a:r>
          </a:p>
          <a:p>
            <a:r>
              <a:rPr lang="hr-HR"/>
              <a:t>LOŠ 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411413" y="1125538"/>
            <a:ext cx="47529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6000" b="1">
                <a:solidFill>
                  <a:srgbClr val="009900"/>
                </a:solidFill>
              </a:rPr>
              <a:t>Nadamo se da vam se svidjela prezentacija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195513" y="328453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.  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plitvice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49275"/>
            <a:ext cx="7848600" cy="5886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u="sng">
                <a:solidFill>
                  <a:srgbClr val="11EFEA"/>
                </a:solidFill>
              </a:rPr>
              <a:t>NACIONALNI PARK PLITVIČKA JEZERA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/>
              <a:t>Nacionalni park Plitvička jezera</a:t>
            </a:r>
            <a:r>
              <a:rPr lang="hr-HR"/>
              <a:t> osobita je geološka i hidrogeološka krška pojava. Kompleks Plitvičkih jezera proglašen je nacionalnim parkom 8. travnja 1949. godine. To je najveći, najstariji i najposjećeniji hrvatski nacionalni park. 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>
                <a:solidFill>
                  <a:srgbClr val="11EFEA"/>
                </a:solidFill>
              </a:rPr>
              <a:t>OBILJEŽJA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400"/>
              <a:t>Predstavlja šumovit planinski kraj u kojem se nalazi 16 jezera različite veličine, ispunjenima s kristalnom modro zelenom bojom. Jezera dobivaju vodu od brojnih rječica i potoka, a međusobno su spojena kaskadama i slapovima. Sedrene barijere, koje su nastale u razdoblju od desetak tisuća godina, jedna su od temeljnih osobitosti Parka. 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r-Latn-CS" sz="2400"/>
          </a:p>
        </p:txBody>
      </p:sp>
      <p:pic>
        <p:nvPicPr>
          <p:cNvPr id="37902" name="Picture 14" descr="plitvice1_0_0_468X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989138"/>
            <a:ext cx="4032250" cy="36020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smtClean="0">
                <a:solidFill>
                  <a:srgbClr val="11EFEA"/>
                </a:solidFill>
              </a:rPr>
              <a:t>ZEMLJOPISNI </a:t>
            </a:r>
            <a:r>
              <a:rPr lang="hr-HR" u="sng" dirty="0">
                <a:solidFill>
                  <a:srgbClr val="11EFEA"/>
                </a:solidFill>
              </a:rPr>
              <a:t>POLOŽAJ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Poseban zemljopisni položaj i specifičke klimatske značajke pridonjeli su nastankom novih prirodnih fenomena i bogatoj biološkoj raznolikosti.</a:t>
            </a:r>
          </a:p>
          <a:p>
            <a:endParaRPr lang="hr-HR"/>
          </a:p>
        </p:txBody>
      </p:sp>
      <p:pic>
        <p:nvPicPr>
          <p:cNvPr id="44036" name="Picture 4" descr="jezero-milanov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644900"/>
            <a:ext cx="7921625" cy="28844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5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5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/>
              <a:t>U Parku je registrirano čak 1267 različitih biljnih vrsta od čega čak 50 vrsta orhideja, 321 vrsta leptira, 157 vrsta ptica, 20 vrsta šišmiša… U bogatoj fauni posebno mjesto zauzimaju najveće europske zvijeri: smeđi medvjed, vuk i ris. Zbog jedinstvenosti, prirodne ljepote i vrijednosti nacionalnog parka UNESCO je Plitvička jezera 1979. godine uvrstio na Listu svjetske prirodne baštine.</a:t>
            </a:r>
          </a:p>
          <a:p>
            <a:pPr>
              <a:lnSpc>
                <a:spcPct val="90000"/>
              </a:lnSpc>
            </a:pPr>
            <a:r>
              <a:rPr lang="hr-HR" sz="2000"/>
              <a:t>Najljepši i prvi proglašeni park.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r-Latn-CS" sz="2000"/>
          </a:p>
        </p:txBody>
      </p:sp>
      <p:pic>
        <p:nvPicPr>
          <p:cNvPr id="46086" name="Picture 6" descr="Plitvicka-jezera_Nacionalni-park-Plitvicka-jezera-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28775"/>
            <a:ext cx="4103688" cy="43926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>
                <a:solidFill>
                  <a:srgbClr val="11EFEA"/>
                </a:solidFill>
              </a:rPr>
              <a:t>PLITVIČKA JEZERA U ZIMI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9158" name="Picture 6" descr="jezero-kozja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628775"/>
            <a:ext cx="8797925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843213" y="19161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124075" y="2133600"/>
            <a:ext cx="4968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9600">
                <a:solidFill>
                  <a:schemeClr val="hlink"/>
                </a:solidFill>
              </a:rPr>
              <a:t>KVIZ !!!!!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979613" y="908050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555875" y="1412875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Kada su plitvička jezera proglašena nacionalnim parkom?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843213" y="2924175"/>
            <a:ext cx="208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>
                <a:hlinkClick r:id="rId3" action="ppaction://hlinksldjump"/>
              </a:rPr>
              <a:t>1949</a:t>
            </a:r>
            <a:endParaRPr lang="hr-HR" sz="3200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43213" y="3860800"/>
            <a:ext cx="208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hlinkClick r:id="rId4" action="ppaction://hlinksldjump"/>
              </a:rPr>
              <a:t>1955</a:t>
            </a:r>
            <a:endParaRPr lang="hr-HR" sz="2800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16238" y="4797425"/>
            <a:ext cx="208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hlinkClick r:id="rId4" action="ppaction://hlinksldjump"/>
              </a:rPr>
              <a:t>1969</a:t>
            </a:r>
            <a:endParaRPr lang="hr-HR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uild="allAtOnce"/>
      <p:bldP spid="53257" grpId="0" build="allAtOnce"/>
      <p:bldP spid="53258" grpId="0" build="allAtOnce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166</TotalTime>
  <Words>207</Words>
  <Application>Microsoft Office PowerPoint</Application>
  <PresentationFormat>Prikaz na zaslonu (4:3)</PresentationFormat>
  <Paragraphs>76</Paragraphs>
  <Slides>19</Slides>
  <Notes>19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Garamond</vt:lpstr>
      <vt:lpstr>Times New Roman</vt:lpstr>
      <vt:lpstr>Wingdings</vt:lpstr>
      <vt:lpstr>Stream</vt:lpstr>
      <vt:lpstr>Geografija</vt:lpstr>
      <vt:lpstr>Slajd 2</vt:lpstr>
      <vt:lpstr>NACIONALNI PARK PLITVIČKA JEZERA</vt:lpstr>
      <vt:lpstr>OBILJEŽJA</vt:lpstr>
      <vt:lpstr>ZEMLJOPISNI POLOŽAJ</vt:lpstr>
      <vt:lpstr>Slajd 6</vt:lpstr>
      <vt:lpstr>PLITVIČKA JEZERA U ZIMI</vt:lpstr>
      <vt:lpstr>Slajd 8</vt:lpstr>
      <vt:lpstr>Slajd 9</vt:lpstr>
      <vt:lpstr>NETOČNO</vt:lpstr>
      <vt:lpstr>Slajd 11</vt:lpstr>
      <vt:lpstr>NETOČNO</vt:lpstr>
      <vt:lpstr>Slajd 13</vt:lpstr>
      <vt:lpstr>NETOČNO</vt:lpstr>
      <vt:lpstr>Slajd 15</vt:lpstr>
      <vt:lpstr>NETOČNO</vt:lpstr>
      <vt:lpstr>Slajd 17</vt:lpstr>
      <vt:lpstr>NETOČNO</vt:lpstr>
      <vt:lpstr>Slajd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Geografija</dc:title>
  <dc:creator>Danko</dc:creator>
  <cp:lastModifiedBy>Škola</cp:lastModifiedBy>
  <cp:revision>5</cp:revision>
  <dcterms:created xsi:type="dcterms:W3CDTF">2016-02-11T15:12:35Z</dcterms:created>
  <dcterms:modified xsi:type="dcterms:W3CDTF">2016-02-12T11:52:49Z</dcterms:modified>
</cp:coreProperties>
</file>