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4CF2E0-CCC4-4E1E-9902-C3C36AB3FDA4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2/10/2016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062912" cy="1470025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hr-H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OSJETILA</a:t>
            </a:r>
            <a:endParaRPr lang="hr-H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Osjetila vida,sluha i njuha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4286248" y="648866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IZRADILE: Lucija </a:t>
            </a:r>
            <a:r>
              <a:rPr lang="hr-HR" dirty="0" err="1" smtClean="0"/>
              <a:t>Jedvajić</a:t>
            </a:r>
            <a:r>
              <a:rPr lang="hr-HR" dirty="0" smtClean="0"/>
              <a:t> i Antonia Pošta 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57158" y="357166"/>
            <a:ext cx="8358246" cy="235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Živčani impuls od osjetilnih stanica njuha odlaze njušnim živcima do centra u velikom mozgu gdje nastaju …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571736" y="285749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Okusi</a:t>
            </a:r>
            <a:endParaRPr lang="hr-HR" sz="4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2643174" y="514351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Mirisi</a:t>
            </a:r>
            <a:endParaRPr lang="hr-HR" sz="4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2500298" y="407194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Zvukovi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85786" y="785794"/>
            <a:ext cx="764386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Nemogućnost slušnih organa da čuju zvuk je…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571736" y="285749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Gluhoća</a:t>
            </a:r>
            <a:endParaRPr lang="hr-HR" sz="4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43174" y="4000504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Slijepost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643174" y="500063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Nijemost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14480" y="714356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Ljudsko oko ima vidni kut od…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643174" y="250030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50</a:t>
            </a:r>
            <a:r>
              <a:rPr lang="hr-HR" sz="4800" dirty="0" smtClean="0">
                <a:sym typeface="Symbol"/>
                <a:hlinkClick r:id="rId2" action="ppaction://hlinksldjump"/>
              </a:rPr>
              <a:t>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714612" y="3643314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sym typeface="Symbol"/>
                <a:hlinkClick r:id="rId3" action="ppaction://hlinksldjump"/>
              </a:rPr>
              <a:t>200</a:t>
            </a:r>
            <a:endParaRPr lang="hr-HR" sz="4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2714612" y="4714884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sym typeface="Symbol"/>
                <a:hlinkClick r:id="rId2" action="ppaction://hlinksldjump"/>
              </a:rPr>
              <a:t>350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643042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Najvažniji organ je…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643174" y="250030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Oko</a:t>
            </a:r>
            <a:endParaRPr lang="hr-HR" sz="4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43174" y="3500438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Uho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643174" y="4572008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Nos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/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28728" y="714356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Da li životinje imaju isti sluh kao i ljudi?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571736" y="300037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Da</a:t>
            </a:r>
            <a:endParaRPr lang="hr-HR" sz="4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43174" y="4214818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Ne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Osjetilo vida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000" dirty="0" smtClean="0"/>
              <a:t>Oko je organ mnogih životinja i ljudi koji služi za pretvaranje svjetlosti u živčane impulse</a:t>
            </a:r>
          </a:p>
          <a:p>
            <a:r>
              <a:rPr lang="hr-HR" sz="2000" dirty="0" smtClean="0"/>
              <a:t>Oko je najvažniji organ jer njime primamo 90% svih informacija iz okoline</a:t>
            </a:r>
          </a:p>
          <a:p>
            <a:r>
              <a:rPr lang="hr-HR" sz="2000" dirty="0" smtClean="0"/>
              <a:t>Ljudsko oko ima vidni kut od 200° </a:t>
            </a:r>
          </a:p>
          <a:p>
            <a:r>
              <a:rPr lang="hr-HR" sz="2000" dirty="0" smtClean="0"/>
              <a:t>Može razlikovati 10 milijuna nijansi boja</a:t>
            </a:r>
            <a:endParaRPr lang="hr-HR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Svako oko pokreće po tri para očnih mišića: dva para ravnih, i jedan par kosih mišića</a:t>
            </a:r>
          </a:p>
          <a:p>
            <a:r>
              <a:rPr lang="hr-HR" sz="2000" dirty="0" smtClean="0"/>
              <a:t>Dio mrežnice odgovoran za oštrinu vida je </a:t>
            </a:r>
            <a:r>
              <a:rPr lang="hr-HR" sz="2000" dirty="0" smtClean="0">
                <a:solidFill>
                  <a:schemeClr val="accent1"/>
                </a:solidFill>
              </a:rPr>
              <a:t>žutu pjegu</a:t>
            </a:r>
          </a:p>
          <a:p>
            <a:pPr>
              <a:buNone/>
            </a:pPr>
            <a:r>
              <a:rPr lang="hr-HR" sz="2000" dirty="0" smtClean="0">
                <a:solidFill>
                  <a:schemeClr val="accent1"/>
                </a:solidFill>
              </a:rPr>
              <a:t>      </a:t>
            </a:r>
            <a:endParaRPr lang="hr-HR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57158" y="78579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Dio mrežnice odgovoran za oštrinu vida je…</a:t>
            </a:r>
            <a:endParaRPr lang="hr-HR" sz="3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71736" y="300037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Zjenica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571736" y="407194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Šarenica</a:t>
            </a:r>
            <a:endParaRPr lang="hr-HR" sz="4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2571736" y="5072074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Žuta pjega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/>
              <a:t>NETOČNO!</a:t>
            </a:r>
            <a:endParaRPr lang="hr-HR" sz="5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071670" y="271462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2" action="ppaction://hlinksldjump"/>
              </a:rPr>
              <a:t>Pokušaj ponovo</a:t>
            </a:r>
            <a:endParaRPr lang="hr-HR" sz="44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2071670" y="38576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hlinkClick r:id="rId3" action="ppaction://hlinksldjump"/>
              </a:rPr>
              <a:t>Kraj igre</a:t>
            </a:r>
            <a:endParaRPr lang="hr-H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gledanju i igranju kviza </a:t>
            </a:r>
            <a:endParaRPr lang="hr-HR" dirty="0"/>
          </a:p>
        </p:txBody>
      </p:sp>
      <p:sp>
        <p:nvSpPr>
          <p:cNvPr id="4" name="Srce 3"/>
          <p:cNvSpPr/>
          <p:nvPr/>
        </p:nvSpPr>
        <p:spPr>
          <a:xfrm>
            <a:off x="7143768" y="2071678"/>
            <a:ext cx="642942" cy="57150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96" y="500042"/>
            <a:ext cx="892710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Osjetilo sluha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Kod ljudi i kralježnjaka, slušni sustav sakuplja vibracije, koje uzrokuju zvučni valovi. Zvuk čujemo, jer živci u ušima pretvaraju vibracije u signale, koji idu u mozak</a:t>
            </a:r>
          </a:p>
          <a:p>
            <a:r>
              <a:rPr lang="hr-HR" sz="2000" dirty="0" smtClean="0"/>
              <a:t>Gluhoća je nemogućnost slušnih organa da primaju zvukove</a:t>
            </a:r>
          </a:p>
          <a:p>
            <a:r>
              <a:rPr lang="hr-HR" sz="2000" dirty="0" smtClean="0"/>
              <a:t>Životinje imaju različiti sluh,potreban njim je za komuniciranje,plijen,razmnožavanje i za uočavanje neprijatelja</a:t>
            </a:r>
          </a:p>
          <a:p>
            <a:endParaRPr lang="hr-H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384812" cy="507209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Osjetilo njuha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/>
              <a:t>Njuh, vrsta osjeta koji nastaje kad mirisne čestice podražuju receptore njuha, tzv. Schultzeove stanice, kojih u čovjeka ima oko 600 000, a raspoređene su po mirisnoj regiji u sluznici gornje nosne školjke</a:t>
            </a:r>
            <a:endParaRPr lang="hr-HR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Osjet njuha čovjeka, majmuna, ptica, gmazova i </a:t>
            </a:r>
            <a:r>
              <a:rPr lang="hr-HR" sz="2000" dirty="0" smtClean="0"/>
              <a:t>vodozemaca </a:t>
            </a:r>
            <a:r>
              <a:rPr lang="hr-HR" sz="2000" dirty="0" smtClean="0"/>
              <a:t> mnogo je slabiji od osjeta njuha ostalih sisavaca</a:t>
            </a:r>
          </a:p>
          <a:p>
            <a:r>
              <a:rPr lang="hr-HR" sz="2000" dirty="0" smtClean="0"/>
              <a:t>Živčani impuls od osjetilnih stanica njuha odlaze njušnim živcem do centra u velikom mozgu gdje nastaju mirisi</a:t>
            </a:r>
          </a:p>
          <a:p>
            <a:r>
              <a:rPr lang="hr-HR" sz="2000" dirty="0" err="1" smtClean="0"/>
              <a:t>Anosmija</a:t>
            </a:r>
            <a:r>
              <a:rPr lang="hr-HR" sz="2000" dirty="0" smtClean="0"/>
              <a:t> je odsutnost osjeta mirisa, odnosno gubitak njuha. Ona može biti privremena ili trajna </a:t>
            </a:r>
            <a:endParaRPr lang="hr-H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sjetilo-mir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7429552" cy="63469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006413">
            <a:off x="457200" y="214290"/>
            <a:ext cx="8686800" cy="4804580"/>
          </a:xfrm>
        </p:spPr>
        <p:txBody>
          <a:bodyPr>
            <a:normAutofit/>
          </a:bodyPr>
          <a:lstStyle/>
          <a:p>
            <a:pPr algn="ctr"/>
            <a:r>
              <a:rPr lang="hr-HR" sz="8800" dirty="0" smtClean="0"/>
              <a:t>KVIZ ZNANJA</a:t>
            </a:r>
            <a:endParaRPr lang="hr-HR" sz="8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868" y="4500570"/>
            <a:ext cx="5114932" cy="1954238"/>
          </a:xfrm>
        </p:spPr>
        <p:txBody>
          <a:bodyPr/>
          <a:lstStyle/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357290" y="857232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Koji organ pretvara svijetlost u živčane impulse?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571736" y="2500306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Uho</a:t>
            </a:r>
            <a:endParaRPr lang="hr-HR" sz="4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43174" y="371475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3" action="ppaction://hlinksldjump"/>
              </a:rPr>
              <a:t>Oko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643174" y="4786322"/>
            <a:ext cx="428628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>
                <a:hlinkClick r:id="rId2" action="ppaction://hlinksldjump"/>
              </a:rPr>
              <a:t>Nos</a:t>
            </a:r>
            <a:endParaRPr lang="hr-HR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</TotalTime>
  <Words>210</Words>
  <Application>Microsoft Office PowerPoint</Application>
  <PresentationFormat>Prikaz na zaslonu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Oduševljenje</vt:lpstr>
      <vt:lpstr>OSJETILA</vt:lpstr>
      <vt:lpstr>Osjetilo vida</vt:lpstr>
      <vt:lpstr>Slajd 3</vt:lpstr>
      <vt:lpstr>Osjetilo sluha</vt:lpstr>
      <vt:lpstr>Slajd 5</vt:lpstr>
      <vt:lpstr>Osjetilo njuha</vt:lpstr>
      <vt:lpstr>Slajd 7</vt:lpstr>
      <vt:lpstr>KVIZ ZNANJA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Company>O.Š.Drnje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OSJETILA</dc:title>
  <dc:creator>Lijevo 1</dc:creator>
  <cp:lastModifiedBy>Škola</cp:lastModifiedBy>
  <cp:revision>13</cp:revision>
  <dcterms:created xsi:type="dcterms:W3CDTF">2016-01-27T11:06:08Z</dcterms:created>
  <dcterms:modified xsi:type="dcterms:W3CDTF">2016-02-10T11:02:14Z</dcterms:modified>
</cp:coreProperties>
</file>